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6" d="100"/>
          <a:sy n="126" d="100"/>
        </p:scale>
        <p:origin x="-2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9457E-997A-A94A-BB20-4D012252593A}" type="datetimeFigureOut">
              <a:rPr lang="fr-FR" smtClean="0"/>
              <a:t>14/01/14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53FFC-55E5-5047-9CB6-1EEA6D9E4EC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4734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9457E-997A-A94A-BB20-4D012252593A}" type="datetimeFigureOut">
              <a:rPr lang="fr-FR" smtClean="0"/>
              <a:t>14/01/14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53FFC-55E5-5047-9CB6-1EEA6D9E4EC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818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9457E-997A-A94A-BB20-4D012252593A}" type="datetimeFigureOut">
              <a:rPr lang="fr-FR" smtClean="0"/>
              <a:t>14/01/14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53FFC-55E5-5047-9CB6-1EEA6D9E4EC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3432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9457E-997A-A94A-BB20-4D012252593A}" type="datetimeFigureOut">
              <a:rPr lang="fr-FR" smtClean="0"/>
              <a:t>14/01/14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53FFC-55E5-5047-9CB6-1EEA6D9E4EC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4158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9457E-997A-A94A-BB20-4D012252593A}" type="datetimeFigureOut">
              <a:rPr lang="fr-FR" smtClean="0"/>
              <a:t>14/01/14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53FFC-55E5-5047-9CB6-1EEA6D9E4EC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8762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9457E-997A-A94A-BB20-4D012252593A}" type="datetimeFigureOut">
              <a:rPr lang="fr-FR" smtClean="0"/>
              <a:t>14/01/14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53FFC-55E5-5047-9CB6-1EEA6D9E4EC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0112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9457E-997A-A94A-BB20-4D012252593A}" type="datetimeFigureOut">
              <a:rPr lang="fr-FR" smtClean="0"/>
              <a:t>14/01/14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53FFC-55E5-5047-9CB6-1EEA6D9E4EC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1422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9457E-997A-A94A-BB20-4D012252593A}" type="datetimeFigureOut">
              <a:rPr lang="fr-FR" smtClean="0"/>
              <a:t>14/01/14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53FFC-55E5-5047-9CB6-1EEA6D9E4EC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2919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9457E-997A-A94A-BB20-4D012252593A}" type="datetimeFigureOut">
              <a:rPr lang="fr-FR" smtClean="0"/>
              <a:t>14/01/14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53FFC-55E5-5047-9CB6-1EEA6D9E4EC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0206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9457E-997A-A94A-BB20-4D012252593A}" type="datetimeFigureOut">
              <a:rPr lang="fr-FR" smtClean="0"/>
              <a:t>14/01/14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53FFC-55E5-5047-9CB6-1EEA6D9E4EC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7460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9457E-997A-A94A-BB20-4D012252593A}" type="datetimeFigureOut">
              <a:rPr lang="fr-FR" smtClean="0"/>
              <a:t>14/01/14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53FFC-55E5-5047-9CB6-1EEA6D9E4EC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6898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89457E-997A-A94A-BB20-4D012252593A}" type="datetimeFigureOut">
              <a:rPr lang="fr-FR" smtClean="0"/>
              <a:t>14/01/14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253FFC-55E5-5047-9CB6-1EEA6D9E4EC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504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f"/><Relationship Id="rId3" Type="http://schemas.openxmlformats.org/officeDocument/2006/relationships/image" Target="../media/image2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f"/><Relationship Id="rId3" Type="http://schemas.openxmlformats.org/officeDocument/2006/relationships/image" Target="../media/image5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moniteur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112" y="185564"/>
            <a:ext cx="7068295" cy="182597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73904" y="2158773"/>
            <a:ext cx="819856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300" dirty="0">
                <a:latin typeface="Eurostile"/>
                <a:cs typeface="Eurostile"/>
              </a:rPr>
              <a:t>Un grand chantier,  à inaugurer pour le siècle qui commence, consiste à mettre en perspective tous les éléments, matériels et immatériels. Il faut les intégrer dans une analyse globale qui doit tendre à l'harmonie dans tout </a:t>
            </a:r>
            <a:r>
              <a:rPr lang="fr-FR" sz="1300" dirty="0" smtClean="0">
                <a:latin typeface="Eurostile"/>
                <a:cs typeface="Eurostile"/>
              </a:rPr>
              <a:t>secteur </a:t>
            </a:r>
            <a:r>
              <a:rPr lang="fr-FR" sz="1300" dirty="0">
                <a:latin typeface="Eurostile"/>
                <a:cs typeface="Eurostile"/>
              </a:rPr>
              <a:t>homogène, "</a:t>
            </a:r>
            <a:r>
              <a:rPr lang="fr-FR" sz="1300" dirty="0" smtClean="0">
                <a:latin typeface="Eurostile"/>
                <a:cs typeface="Eurostile"/>
              </a:rPr>
              <a:t>l'ensemble </a:t>
            </a:r>
            <a:r>
              <a:rPr lang="fr-FR" sz="1300" dirty="0">
                <a:latin typeface="Eurostile"/>
                <a:cs typeface="Eurostile"/>
              </a:rPr>
              <a:t>autonome", ce qui est le seul avenir pour les forces en présence.  Il est impératif d’introduire dans la comptabilité analytique ces éléments hors coût qui sont désormais incontournables car décisifs.</a:t>
            </a:r>
          </a:p>
        </p:txBody>
      </p:sp>
      <p:pic>
        <p:nvPicPr>
          <p:cNvPr id="6" name="Image 5" descr="1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93" y="3494137"/>
            <a:ext cx="7073900" cy="245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082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2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875" y="1464928"/>
            <a:ext cx="8750300" cy="414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2334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3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428" y="74928"/>
            <a:ext cx="7183012" cy="3280510"/>
          </a:xfrm>
          <a:prstGeom prst="rect">
            <a:avLst/>
          </a:prstGeom>
        </p:spPr>
      </p:pic>
      <p:pic>
        <p:nvPicPr>
          <p:cNvPr id="3" name="Image 2" descr="4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005" y="3420218"/>
            <a:ext cx="7237435" cy="3437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8668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4</Words>
  <Application>Microsoft Macintosh PowerPoint</Application>
  <PresentationFormat>Présentation à l'écran (4:3)</PresentationFormat>
  <Paragraphs>1</Paragraphs>
  <Slides>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Thème Office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de Microsoft Office</dc:creator>
  <cp:lastModifiedBy>Utilisateur de Microsoft Office</cp:lastModifiedBy>
  <cp:revision>9</cp:revision>
  <dcterms:created xsi:type="dcterms:W3CDTF">2014-01-11T18:40:44Z</dcterms:created>
  <dcterms:modified xsi:type="dcterms:W3CDTF">2014-01-14T08:42:43Z</dcterms:modified>
</cp:coreProperties>
</file>