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73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432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15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6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11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2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91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20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46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89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moniteu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12" y="185564"/>
            <a:ext cx="7068295" cy="18259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1497" y="2158773"/>
            <a:ext cx="88617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dirty="0">
                <a:latin typeface="Eurostile"/>
                <a:cs typeface="Eurostile"/>
              </a:rPr>
              <a:t>Un grand chantier,  à inaugurer pour le siècle qui commence, consiste à mettre en perspective tous les éléments, matériels et immatériels. Il faut les intégrer dans une analyse globale qui doit tendre à l'harmonie dans tout </a:t>
            </a:r>
            <a:r>
              <a:rPr lang="fr-FR" sz="1300" dirty="0" smtClean="0">
                <a:latin typeface="Eurostile"/>
                <a:cs typeface="Eurostile"/>
              </a:rPr>
              <a:t>secteur </a:t>
            </a:r>
            <a:r>
              <a:rPr lang="fr-FR" sz="1300" dirty="0">
                <a:latin typeface="Eurostile"/>
                <a:cs typeface="Eurostile"/>
              </a:rPr>
              <a:t>homogène, "</a:t>
            </a:r>
            <a:r>
              <a:rPr lang="fr-FR" sz="1300" dirty="0" smtClean="0">
                <a:latin typeface="Eurostile"/>
                <a:cs typeface="Eurostile"/>
              </a:rPr>
              <a:t>l'ensemble </a:t>
            </a:r>
            <a:r>
              <a:rPr lang="fr-FR" sz="1300" dirty="0">
                <a:latin typeface="Eurostile"/>
                <a:cs typeface="Eurostile"/>
              </a:rPr>
              <a:t>autonome", ce qui est le seul avenir pour les forces en présence.  Il est impératif d’introduire dans la comptabilité analytique ces éléments hors coût qui sont désormais incontournables car décisifs</a:t>
            </a:r>
            <a:r>
              <a:rPr lang="fr-FR" sz="1300" dirty="0" smtClean="0">
                <a:latin typeface="Eurostile"/>
                <a:cs typeface="Eurostile"/>
              </a:rPr>
              <a:t>.</a:t>
            </a:r>
          </a:p>
          <a:p>
            <a:endParaRPr lang="fr-FR" sz="1300" dirty="0">
              <a:latin typeface="Eurostile"/>
              <a:cs typeface="Eurostile"/>
            </a:endParaRPr>
          </a:p>
          <a:p>
            <a:r>
              <a:rPr lang="fr-FR" sz="1300" dirty="0" smtClean="0">
                <a:latin typeface="Eurostile"/>
                <a:cs typeface="Eurostile"/>
              </a:rPr>
              <a:t>Les tableaux présentés ci-dessous sont issus du didacticiel qui est corrompu. Seule doit </a:t>
            </a:r>
            <a:r>
              <a:rPr lang="fr-FR" sz="1300" dirty="0" smtClean="0">
                <a:latin typeface="Eurostile"/>
                <a:cs typeface="Eurostile"/>
              </a:rPr>
              <a:t>être retenue ici </a:t>
            </a:r>
            <a:r>
              <a:rPr lang="fr-FR" sz="1300" dirty="0" smtClean="0">
                <a:latin typeface="Eurostile"/>
                <a:cs typeface="Eurostile"/>
              </a:rPr>
              <a:t>la logique d’ensemble.</a:t>
            </a:r>
            <a:endParaRPr lang="fr-FR" sz="1300" dirty="0">
              <a:latin typeface="Eurostile"/>
              <a:cs typeface="Eurostile"/>
            </a:endParaRPr>
          </a:p>
        </p:txBody>
      </p:sp>
      <p:pic>
        <p:nvPicPr>
          <p:cNvPr id="6" name="Image 5" descr="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93" y="4098921"/>
            <a:ext cx="70739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8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42" y="561725"/>
            <a:ext cx="8257563" cy="519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66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5" y="465791"/>
            <a:ext cx="79121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539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39" y="967724"/>
            <a:ext cx="7916507" cy="47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3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4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208435"/>
            <a:ext cx="88773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40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5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14" y="1562122"/>
            <a:ext cx="78867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9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28" y="0"/>
            <a:ext cx="71635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847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</Words>
  <Application>Microsoft Macintosh PowerPoint</Application>
  <PresentationFormat>Présentation à l'écran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12</cp:revision>
  <dcterms:created xsi:type="dcterms:W3CDTF">2014-01-11T18:40:44Z</dcterms:created>
  <dcterms:modified xsi:type="dcterms:W3CDTF">2014-01-14T08:34:40Z</dcterms:modified>
</cp:coreProperties>
</file>